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8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1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3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5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6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1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9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3C0-9BF0-4D85-A645-B73256CA6AB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6454-1C24-4105-9A8D-0653C75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4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315200" cy="4525963"/>
          </a:xfrm>
        </p:spPr>
      </p:pic>
    </p:spTree>
    <p:extLst>
      <p:ext uri="{BB962C8B-B14F-4D97-AF65-F5344CB8AC3E}">
        <p14:creationId xmlns:p14="http://schemas.microsoft.com/office/powerpoint/2010/main" val="1301309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24261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6355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2272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772400" cy="4495800"/>
          </a:xfrm>
        </p:spPr>
      </p:pic>
    </p:spTree>
    <p:extLst>
      <p:ext uri="{BB962C8B-B14F-4D97-AF65-F5344CB8AC3E}">
        <p14:creationId xmlns:p14="http://schemas.microsoft.com/office/powerpoint/2010/main" val="83273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763000" cy="4800600"/>
          </a:xfrm>
        </p:spPr>
      </p:pic>
    </p:spTree>
    <p:extLst>
      <p:ext uri="{BB962C8B-B14F-4D97-AF65-F5344CB8AC3E}">
        <p14:creationId xmlns:p14="http://schemas.microsoft.com/office/powerpoint/2010/main" val="73975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334000"/>
          </a:xfrm>
        </p:spPr>
      </p:pic>
    </p:spTree>
    <p:extLst>
      <p:ext uri="{BB962C8B-B14F-4D97-AF65-F5344CB8AC3E}">
        <p14:creationId xmlns:p14="http://schemas.microsoft.com/office/powerpoint/2010/main" val="338235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195424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426820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7998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102093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2021-05-12T13:25:00Z</dcterms:created>
  <dcterms:modified xsi:type="dcterms:W3CDTF">2021-05-12T13:29:23Z</dcterms:modified>
</cp:coreProperties>
</file>